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9680E2-8DC7-4A9F-A1B5-BD322E64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592C62-BA5F-4DEB-B281-050ECCFAA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466B5F-C2C4-483A-9E0E-775179CB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D0E622-F6D0-434B-AABA-5479A8C6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4B748D-6566-4492-BE99-B07E2D53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99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CD75BC-03D5-47BE-8066-A5EACFBE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BDBA24-56A0-4BC9-B7BA-C80E47D9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F898BB-525F-44A4-AC3F-6A87E408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B7D016-2523-4D80-845E-27C4B337D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426031-EBBF-4BFD-9B78-32F86A7AB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69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5AC2F6-5030-42F9-BCB5-D22E373B4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AF3CC27-8CB2-4A45-A472-9DF68A940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9574FF-1BB5-44FF-B772-AA1A9F06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8227CE-64C2-40DB-86B3-26A07620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516570-18DF-4196-824C-283FAA7A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35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270E23-9482-4ACD-9B06-51F813D1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77F78D-02D7-4798-B322-3512A2BC9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140478-BECD-41D6-B02F-93C626C1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10DF4A-27BE-4CC7-8A28-CABA178C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6F4924-F454-4635-B76A-4F46B3B0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86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DB6D0-E83A-4576-B17E-A6978C99D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D3BE31-9CEB-4B5B-A851-4FADEDF9B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862888-EDB3-4987-BCAC-A0FCBD3D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70FA7D-8000-43F3-B778-8B7770C9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13C717-39B2-490F-A058-6C31D8C3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23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6B5BE8-2E99-4FD2-9213-7908DCE8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381192-A26D-4FB6-8A21-8B2CDD4A3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4D52FF6-CE33-41DF-906C-E50D1094A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9EC3A18-4378-4714-80EA-F3629371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C87B14F-780B-41A0-9978-42132390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4F786D2-F2BF-4958-A653-96052324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64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C2DA59-57D3-4B3B-9CB1-D504D4ED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620F6D-FF26-4FA3-B122-6F1F668FA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7C033D5-FC00-4831-8F9F-F48697E74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A77AA8B-03F9-4CB4-80AB-6CFCBE0CE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AF35819-2322-4542-94B1-5356FE338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CCBE573-2A7D-4906-94F3-AFCE4ACCF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BA7B0BA-10F1-4162-8E1F-CD6B2B26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A2B159F-1D2F-42A2-8B5E-CDCFFCD3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625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F1027F-8C28-49B8-A139-E181092D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F888CDF-A92C-4884-99A5-BE76237F3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2530C9A-6B91-476A-A3EF-E858A2E5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6FD3FA3-3C26-47CF-A3E6-1FD429755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05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4DBEAA-9A72-4CCE-ADF4-FB33C0CC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404513-F58E-4D7E-AB46-21DA6976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F172D7C-6C1D-42FB-90E3-2A0A0988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40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1BB4EA-CCE1-4D4D-A5E1-0AFBA23AD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03BCBE-FD74-4FCF-8F77-8A81CCA6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822B830-3110-4D3D-8E87-CF0B61110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60A736-CD06-47C7-A85D-27BF9E4A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3B67ECC-A69B-41A0-9289-E32C7624E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1BDAD7-97A5-4F78-9467-5FF7B14E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24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7ECA3E-C3FF-4416-9F0B-F9FCCBE5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FE6CD4F-7AE8-4CDF-BC8C-7410DC25E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B61C64F-A2AC-4B58-8959-0FE17A6ED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2C42C1-2EA6-48A9-BA58-0A6A90AB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090D7A-B7F2-4500-89C8-D0D26701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EDB2434-08DA-41A6-9CD0-6D1DA92D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87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25729DB-B183-4497-A7EF-D16189E56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D9B8B9-D541-42AA-9A6F-AE89FC3CC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6C7660-868E-4540-94A3-190B8ED93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CF28-3579-4482-B856-E517AB991006}" type="datetimeFigureOut">
              <a:rPr lang="pl-PL" smtClean="0"/>
              <a:t>06.08.2020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C3F95F-2578-4652-AFA1-838228179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5AA34A-3B7C-475B-8664-BA88404E2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3183-07C6-43A1-A1B4-28A9A36CE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05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43467" y="321734"/>
            <a:ext cx="4970877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643468" y="1782981"/>
            <a:ext cx="4970877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700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 descr="levada kotły grzewcz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6" y="441379"/>
            <a:ext cx="4410722" cy="1102679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809720" y="121442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AC8B081C-99A9-43AF-9FE2-E60B8A4F0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459" y="2317101"/>
            <a:ext cx="9163082" cy="1200151"/>
          </a:xfrm>
          <a:prstGeom prst="rect">
            <a:avLst/>
          </a:prstGeom>
        </p:spPr>
      </p:pic>
      <p:sp>
        <p:nvSpPr>
          <p:cNvPr id="24" name="pole tekstowe 23">
            <a:extLst>
              <a:ext uri="{FF2B5EF4-FFF2-40B4-BE49-F238E27FC236}">
                <a16:creationId xmlns:a16="http://schemas.microsoft.com/office/drawing/2014/main" id="{40F8B7A7-F4AF-4AF8-AD07-FC0DADA14FAF}"/>
              </a:ext>
            </a:extLst>
          </p:cNvPr>
          <p:cNvSpPr txBox="1"/>
          <p:nvPr/>
        </p:nvSpPr>
        <p:spPr>
          <a:xfrm>
            <a:off x="3077155" y="4198289"/>
            <a:ext cx="583625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SUPER JAKOŚĆ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500" b="1" dirty="0">
                <a:solidFill>
                  <a:srgbClr val="FF3300"/>
                </a:solidFill>
                <a:latin typeface="Bahnschrift" panose="020B0502040204020203" pitchFamily="34" charset="0"/>
              </a:rPr>
              <a:t>-</a:t>
            </a:r>
            <a:endParaRPr kumimoji="0" lang="pl-PL" sz="35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7 LETNIA GWARANCJA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43467" y="321734"/>
            <a:ext cx="4970877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Levada OPOP Biopel 10 kW – 80 kW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643468" y="1782981"/>
            <a:ext cx="4970877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Kompaktowe wymiary do małych kotłowni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Niski kocioł  - łatwe dosypywanie paliwa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Swoboda ustawienia zasobnika względem kotła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Niskie wymagania dla ciągu kominowego ( 5-15 Pa    dla kotła 20 kW )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Niewielka średnica czopucha 150 mm dla 20 kW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Relatywnie niska masa 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Łatwy dostęp do elektroniki z przodu kotła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Sprawność do 93%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Możliwość sterowania za pomocą       telefonu/komputera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700" dirty="0"/>
              <a:t>Regulacja pogodowa, sterowanie tygodniowe</a:t>
            </a:r>
          </a:p>
        </p:txBody>
      </p:sp>
      <p:pic>
        <p:nvPicPr>
          <p:cNvPr id="4" name="Obraz 3" descr="Biopel przekro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7079" y="1080876"/>
            <a:ext cx="3385028" cy="3317328"/>
          </a:xfrm>
          <a:prstGeom prst="rect">
            <a:avLst/>
          </a:prstGeom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 descr="levada kotły grzewcz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847" y="4401590"/>
            <a:ext cx="4410722" cy="1102679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809720" y="121442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661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823881-3716-48F4-902C-51C54ECE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901193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Levada</a:t>
            </a:r>
            <a:r>
              <a:rPr lang="en-US" sz="3600" b="1" dirty="0"/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OPOP Biopel 10 kW – 80 kW</a:t>
            </a:r>
            <a:br>
              <a:rPr lang="en-US" sz="3600" b="1" dirty="0"/>
            </a:br>
            <a:endParaRPr lang="en-US" sz="3600" dirty="0"/>
          </a:p>
        </p:txBody>
      </p:sp>
      <p:grpSp>
        <p:nvGrpSpPr>
          <p:cNvPr id="60" name="Group 51">
            <a:extLst>
              <a:ext uri="{FF2B5EF4-FFF2-40B4-BE49-F238E27FC236}">
                <a16:creationId xmlns:a16="http://schemas.microsoft.com/office/drawing/2014/main" id="{912209CB-3E4C-43AE-B507-08269FAE8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53">
              <a:extLst>
                <a:ext uri="{FF2B5EF4-FFF2-40B4-BE49-F238E27FC236}">
                  <a16:creationId xmlns:a16="http://schemas.microsoft.com/office/drawing/2014/main" id="{7BCB7912-FEA6-4C89-8E9B-D95EF1564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925C3-E16A-4DE0-A6DB-CB7329E1E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781" y="1598212"/>
            <a:ext cx="6901193" cy="502086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Skuteczny palnik o niezawodnej konstrukcji bez części ruchomych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Czyszczenie palnika wentylatorem kotła po każdym wygaszeniu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Pionowy przepływ spalin – samoczyszczenie – popiół sam spada do popielnika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Lokalizacja palnika z boku kotła  - bezpieczeństwo i niezawodność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Polskie sterowniki „TECH” – znane wszystkim fachowym serwisantom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Sprawność blisko 93% (20 kW) – jeden z najlepszych wyników na rynku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Klasa energetyczna A+  - bardzo niskie zużycie prądu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en-US" sz="2000" dirty="0"/>
          </a:p>
        </p:txBody>
      </p:sp>
      <p:pic>
        <p:nvPicPr>
          <p:cNvPr id="13" name="Symbol zastępczy zawartości 12" descr="Obraz zawierający pudełko, wewnątrz, siedzi, lodówka&#10;&#10;Opis wygenerowany automatycznie">
            <a:extLst>
              <a:ext uri="{FF2B5EF4-FFF2-40B4-BE49-F238E27FC236}">
                <a16:creationId xmlns:a16="http://schemas.microsoft.com/office/drawing/2014/main" id="{70A03CB8-54E6-4B8B-B5A0-16D354D65E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9"/>
          <a:stretch/>
        </p:blipFill>
        <p:spPr>
          <a:xfrm>
            <a:off x="8119870" y="713127"/>
            <a:ext cx="2718683" cy="2635439"/>
          </a:xfrm>
          <a:prstGeom prst="rect">
            <a:avLst/>
          </a:prstGeom>
        </p:spPr>
      </p:pic>
      <p:sp>
        <p:nvSpPr>
          <p:cNvPr id="62" name="Isosceles Triangle 5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B34EF17B-FC6B-4DB6-A6EE-B38E66585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9870" y="3509433"/>
            <a:ext cx="3428663" cy="86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27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155</Words>
  <Application>Microsoft Office PowerPoint</Application>
  <PresentationFormat>Panoramiczny</PresentationFormat>
  <Paragraphs>24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Levada OPOP Biopel 10 kW – 80 kW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CECHY KOTŁÓW</dc:title>
  <dc:creator>Andrzej Wrobel</dc:creator>
  <cp:lastModifiedBy>Andrzej Wrobel</cp:lastModifiedBy>
  <cp:revision>4</cp:revision>
  <dcterms:created xsi:type="dcterms:W3CDTF">2020-08-06T07:06:45Z</dcterms:created>
  <dcterms:modified xsi:type="dcterms:W3CDTF">2020-08-06T07:26:41Z</dcterms:modified>
</cp:coreProperties>
</file>